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7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6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6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5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5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E69B-9699-1E48-A7EE-F229E39F1A5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64C3-55B3-A646-AFB7-6FB936797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dmny.org" TargetMode="External"/><Relationship Id="rId3" Type="http://schemas.openxmlformats.org/officeDocument/2006/relationships/hyperlink" Target="mailto:mswheelchairny2018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Supported Decision-Making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822407" cy="2710592"/>
          </a:xfrm>
        </p:spPr>
        <p:txBody>
          <a:bodyPr/>
          <a:lstStyle/>
          <a:p>
            <a:r>
              <a:rPr lang="en-US" dirty="0" err="1" smtClean="0"/>
              <a:t>Ketrina</a:t>
            </a:r>
            <a:r>
              <a:rPr lang="en-US" dirty="0" smtClean="0"/>
              <a:t> </a:t>
            </a:r>
            <a:r>
              <a:rPr lang="en-US" dirty="0" err="1" smtClean="0"/>
              <a:t>Hazell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 smtClean="0"/>
              <a:t>CUNY School of Professional Studies;</a:t>
            </a:r>
          </a:p>
          <a:p>
            <a:r>
              <a:rPr lang="en-US" dirty="0" smtClean="0"/>
              <a:t>Ms. Wheelchair NY 2018;</a:t>
            </a:r>
          </a:p>
          <a:p>
            <a:r>
              <a:rPr lang="en-US" dirty="0" smtClean="0"/>
              <a:t>Voices of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6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learn more about SDMNY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hlinkClick r:id="rId2"/>
              </a:rPr>
              <a:t>www.sdmny.org</a:t>
            </a: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Trina </a:t>
            </a:r>
            <a:r>
              <a:rPr lang="en-US" dirty="0" err="1" smtClean="0"/>
              <a:t>Hazell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mswheelchairny2018@gmail.com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6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One Size Doesn’t Fit All!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254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8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Brainstorm: Decisions, Decisions!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b="1" dirty="0"/>
              <a:t>Who makes decisions for you now?</a:t>
            </a:r>
          </a:p>
          <a:p>
            <a:pPr lvl="0">
              <a:buFont typeface="Wingdings" charset="2"/>
              <a:buChar char="ü"/>
            </a:pPr>
            <a:r>
              <a:rPr lang="en-US" sz="3600" b="1" dirty="0"/>
              <a:t>How do you advocate for yourself?</a:t>
            </a:r>
          </a:p>
          <a:p>
            <a:pPr lvl="0">
              <a:buFont typeface="Wingdings" charset="2"/>
              <a:buChar char="ü"/>
            </a:pPr>
            <a:r>
              <a:rPr lang="en-US" sz="3600" b="1" dirty="0"/>
              <a:t>What are some easy decisions you’ve made recently?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1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516"/>
            <a:ext cx="8229600" cy="1143000"/>
          </a:xfrm>
        </p:spPr>
        <p:txBody>
          <a:bodyPr/>
          <a:lstStyle/>
          <a:p>
            <a:r>
              <a:rPr lang="en-US" dirty="0" smtClean="0"/>
              <a:t>Brainstorm: More Decisions!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charset="2"/>
              <a:buChar char="ü"/>
            </a:pPr>
            <a:r>
              <a:rPr lang="en-US" sz="3600" b="1" dirty="0" smtClean="0"/>
              <a:t>What is a hard decision you made or want to make?</a:t>
            </a:r>
          </a:p>
          <a:p>
            <a:pPr lvl="0">
              <a:buFont typeface="Wingdings" charset="2"/>
              <a:buChar char="ü"/>
            </a:pPr>
            <a:r>
              <a:rPr lang="en-US" sz="3600" b="1" dirty="0" smtClean="0"/>
              <a:t>What kinds of decisions do you make on your own?</a:t>
            </a:r>
          </a:p>
          <a:p>
            <a:pPr lvl="0">
              <a:buFont typeface="Wingdings" charset="2"/>
              <a:buChar char="ü"/>
            </a:pPr>
            <a:r>
              <a:rPr lang="en-US" sz="3600" b="1" dirty="0" smtClean="0"/>
              <a:t>What kinds of decisions do you make with support?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7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Supported Decision-Making vs. Guardianship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b="1" dirty="0" smtClean="0"/>
              <a:t>SDM keeps you in charge of your decisions!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Allows you to choose different supporters for different areas of need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Doesn’t take all your rights away like Guardianship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469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When a person turns 18 and has a disability, what happens?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If a court appoints someone to be your guardian, you are no longer in charge  of your life!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SDM allows you the dignity of making mistakes and learning from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6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SDM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Phase 1: Work with a facilitator to explore areas that you might need and want support in</a:t>
            </a:r>
          </a:p>
          <a:p>
            <a:r>
              <a:rPr lang="en-US" sz="3600" dirty="0" smtClean="0"/>
              <a:t>Phase 2: Choose your Supporters</a:t>
            </a:r>
          </a:p>
          <a:p>
            <a:r>
              <a:rPr lang="en-US" sz="3600" dirty="0" smtClean="0"/>
              <a:t>Phase 3: Develop a Supported Decision-making Agreement with your Supporters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438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Supported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Develop your self-advocacy skills</a:t>
            </a:r>
          </a:p>
          <a:p>
            <a:pPr>
              <a:buFont typeface="Wingdings" charset="2"/>
              <a:buChar char="§"/>
            </a:pPr>
            <a:endParaRPr lang="en-US" sz="3600" dirty="0" smtClean="0"/>
          </a:p>
          <a:p>
            <a:pPr>
              <a:buFont typeface="Wingdings" charset="2"/>
              <a:buChar char="ü"/>
            </a:pPr>
            <a:r>
              <a:rPr lang="en-US" sz="3600" dirty="0" smtClean="0"/>
              <a:t>Increase your self-determination</a:t>
            </a:r>
          </a:p>
          <a:p>
            <a:pPr>
              <a:buFont typeface="Wingdings" charset="2"/>
              <a:buChar char="§"/>
            </a:pPr>
            <a:endParaRPr lang="en-US" sz="3600" dirty="0" smtClean="0"/>
          </a:p>
          <a:p>
            <a:pPr>
              <a:buFont typeface="Wingdings" charset="2"/>
              <a:buChar char="ü"/>
            </a:pPr>
            <a:r>
              <a:rPr lang="en-US" sz="3600" dirty="0" smtClean="0"/>
              <a:t>Create more networking opportunities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791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253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Supported Decision-Making</vt:lpstr>
      <vt:lpstr>Video</vt:lpstr>
      <vt:lpstr>Welcome and Introductions</vt:lpstr>
      <vt:lpstr>Brainstorm: Decisions, Decisions!</vt:lpstr>
      <vt:lpstr>Brainstorm: More Decisions!</vt:lpstr>
      <vt:lpstr>Supported Decision-Making vs. Guardianship</vt:lpstr>
      <vt:lpstr>Guardianship</vt:lpstr>
      <vt:lpstr>The SDM Process</vt:lpstr>
      <vt:lpstr>Benefits of Supported Decision-Making</vt:lpstr>
      <vt:lpstr>To learn more about SDMNY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Decision-Making</dc:title>
  <dc:creator>Joan Cornachio</dc:creator>
  <cp:lastModifiedBy>Joan Cornachio</cp:lastModifiedBy>
  <cp:revision>4</cp:revision>
  <dcterms:created xsi:type="dcterms:W3CDTF">2018-10-09T21:32:00Z</dcterms:created>
  <dcterms:modified xsi:type="dcterms:W3CDTF">2018-10-09T22:09:45Z</dcterms:modified>
</cp:coreProperties>
</file>